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7" autoAdjust="0"/>
    <p:restoredTop sz="94560" autoAdjust="0"/>
  </p:normalViewPr>
  <p:slideViewPr>
    <p:cSldViewPr snapToGrid="0">
      <p:cViewPr varScale="1">
        <p:scale>
          <a:sx n="156" d="100"/>
          <a:sy n="156" d="100"/>
        </p:scale>
        <p:origin x="114" y="48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3/15/2022 12:34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3/15/2022 12:34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498"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5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0"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4"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7"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88"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0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0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3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5"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6"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0"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1"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2"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1"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2"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0"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3"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04"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05"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06"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07"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08"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6" name="Imagen 5">
            <a:extLst>
              <a:ext uri="{FF2B5EF4-FFF2-40B4-BE49-F238E27FC236}">
                <a16:creationId xmlns:a16="http://schemas.microsoft.com/office/drawing/2014/main" id="{1E3A7419-13C4-442C-89E5-7CFD4BE19FB9}"/>
              </a:ext>
            </a:extLst>
          </p:cNvPr>
          <p:cNvPicPr>
            <a:picLocks noChangeAspect="1"/>
          </p:cNvPicPr>
          <p:nvPr/>
        </p:nvPicPr>
        <p:blipFill rotWithShape="1">
          <a:blip r:embed="rId2"/>
          <a:srcRect l="-652" t="111" r="652" b="-111"/>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p:txBody>
          <a:bodyPr/>
          <a:lstStyle/>
          <a:p>
            <a:r>
              <a:rPr lang="en-US" dirty="0"/>
              <a:t>Building for the metaverse with Microsoft AI</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Alejandro Almeida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Microsoft MVP | Azure Lead @ </a:t>
            </a:r>
            <a:r>
              <a:rPr lang="es-ES" dirty="0" err="1"/>
              <a:t>Prodware</a:t>
            </a:r>
            <a:endParaRPr lang="es-ES" dirty="0"/>
          </a:p>
        </p:txBody>
      </p:sp>
      <p:pic>
        <p:nvPicPr>
          <p:cNvPr id="7" name="Imagen 6">
            <a:extLst>
              <a:ext uri="{FF2B5EF4-FFF2-40B4-BE49-F238E27FC236}">
                <a16:creationId xmlns:a16="http://schemas.microsoft.com/office/drawing/2014/main" id="{4FE4A1BC-AE56-4E07-8F63-985C1EB1BA85}"/>
              </a:ext>
            </a:extLst>
          </p:cNvPr>
          <p:cNvPicPr>
            <a:picLocks noChangeAspect="1"/>
          </p:cNvPicPr>
          <p:nvPr/>
        </p:nvPicPr>
        <p:blipFill rotWithShape="1">
          <a:blip r:embed="rId2"/>
          <a:srcRect l="-652" t="111" r="652" b="-111"/>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1387</TotalTime>
  <Words>55</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Lufga</vt:lpstr>
      <vt:lpstr>Quicksand</vt:lpstr>
      <vt:lpstr>Myriad Pro</vt:lpstr>
      <vt:lpstr>Arial</vt:lpstr>
      <vt:lpstr>Segoe UI</vt:lpstr>
      <vt:lpstr>Consolas</vt:lpstr>
      <vt:lpstr>White Template</vt:lpstr>
      <vt:lpstr>CorelDRAW</vt:lpstr>
      <vt:lpstr>Presentación de PowerPoint</vt:lpstr>
      <vt:lpstr>Building for the metaverse with Microsoft AI</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79</cp:revision>
  <dcterms:created xsi:type="dcterms:W3CDTF">2019-08-09T15:41:27Z</dcterms:created>
  <dcterms:modified xsi:type="dcterms:W3CDTF">2022-03-15T11:36:39Z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